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12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02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37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3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766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049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9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0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35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19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0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D8C8-8359-412E-8F7F-5F28F1D1F885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C7EA-DF7D-4B29-B417-93F7EA20F2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49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3555" y="1672149"/>
            <a:ext cx="9144000" cy="2387600"/>
          </a:xfrm>
        </p:spPr>
        <p:txBody>
          <a:bodyPr>
            <a:normAutofit/>
          </a:bodyPr>
          <a:lstStyle/>
          <a:p>
            <a:r>
              <a:rPr lang="hr-H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LJUBIMCI IMAJU IMENA</a:t>
            </a:r>
            <a:endParaRPr lang="hr-HR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DF09DE6-8536-4068-BF94-83BA6BE04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701" t="21333" r="8018" b="11385"/>
          <a:stretch/>
        </p:blipFill>
        <p:spPr>
          <a:xfrm>
            <a:off x="8354291" y="3454465"/>
            <a:ext cx="3595254" cy="32131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A9D39BB-C01A-4CFD-A599-EE99D7192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775" t="19487" r="20120" b="14256"/>
          <a:stretch/>
        </p:blipFill>
        <p:spPr>
          <a:xfrm flipH="1">
            <a:off x="508058" y="3550730"/>
            <a:ext cx="3128760" cy="30476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0FD2B0D-3412-4C15-9C4E-7D0CCA0A14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111" t="17641" r="15402" b="14872"/>
          <a:stretch/>
        </p:blipFill>
        <p:spPr>
          <a:xfrm>
            <a:off x="303880" y="282175"/>
            <a:ext cx="1898993" cy="189899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19977" t="29577" r="8025" b="36248"/>
          <a:stretch>
            <a:fillRect/>
          </a:stretch>
        </p:blipFill>
        <p:spPr bwMode="auto">
          <a:xfrm>
            <a:off x="9144000" y="343276"/>
            <a:ext cx="2536207" cy="12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6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68655C14-83F1-466A-B80F-79D24B430C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16820" r="13897" b="15693"/>
          <a:stretch/>
        </p:blipFill>
        <p:spPr>
          <a:xfrm>
            <a:off x="1377595" y="667403"/>
            <a:ext cx="1497287" cy="130925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FAA6565-CC69-4EFC-AF87-B8B39151693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8667" r="24428" b="12000"/>
          <a:stretch/>
        </p:blipFill>
        <p:spPr>
          <a:xfrm>
            <a:off x="5135705" y="667403"/>
            <a:ext cx="1130012" cy="1251672"/>
          </a:xfrm>
          <a:prstGeom prst="rect">
            <a:avLst/>
          </a:prstGeom>
        </p:spPr>
      </p:pic>
      <p:pic>
        <p:nvPicPr>
          <p:cNvPr id="4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1" t="10378" r="18990" b="17416"/>
          <a:stretch/>
        </p:blipFill>
        <p:spPr bwMode="auto">
          <a:xfrm>
            <a:off x="8589382" y="239855"/>
            <a:ext cx="1192359" cy="163527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Zaobljeni pravokutnik 4"/>
          <p:cNvSpPr/>
          <p:nvPr/>
        </p:nvSpPr>
        <p:spPr>
          <a:xfrm>
            <a:off x="255871" y="2119746"/>
            <a:ext cx="374072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kornjača Točka</a:t>
            </a:r>
            <a:endParaRPr lang="hr-HR" sz="4000" dirty="0"/>
          </a:p>
        </p:txBody>
      </p:sp>
      <p:sp>
        <p:nvSpPr>
          <p:cNvPr id="6" name="Zaobljeni pravokutnik 5"/>
          <p:cNvSpPr/>
          <p:nvPr/>
        </p:nvSpPr>
        <p:spPr>
          <a:xfrm>
            <a:off x="4291011" y="2119746"/>
            <a:ext cx="2819401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mišić </a:t>
            </a:r>
            <a:r>
              <a:rPr lang="hr-HR" sz="4000" dirty="0" err="1" smtClean="0"/>
              <a:t>Sivko</a:t>
            </a:r>
            <a:endParaRPr lang="hr-HR" sz="4000" dirty="0"/>
          </a:p>
        </p:txBody>
      </p:sp>
      <p:sp>
        <p:nvSpPr>
          <p:cNvPr id="7" name="Zaobljeni pravokutnik 6"/>
          <p:cNvSpPr/>
          <p:nvPr/>
        </p:nvSpPr>
        <p:spPr>
          <a:xfrm>
            <a:off x="7695764" y="2119746"/>
            <a:ext cx="2979596" cy="9144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zečić </a:t>
            </a:r>
            <a:r>
              <a:rPr lang="hr-HR" sz="4000" dirty="0" err="1" smtClean="0"/>
              <a:t>Mrkvić</a:t>
            </a:r>
            <a:endParaRPr lang="hr-HR" sz="4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DEA2B08-B62E-4C30-94E6-CBEAABC640A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19508" r="30222" b="23666"/>
          <a:stretch/>
        </p:blipFill>
        <p:spPr>
          <a:xfrm>
            <a:off x="1460567" y="3657386"/>
            <a:ext cx="1331337" cy="1639600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640336" y="5297204"/>
            <a:ext cx="297180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mačak Pero</a:t>
            </a:r>
            <a:endParaRPr lang="hr-HR" sz="4000" dirty="0"/>
          </a:p>
        </p:txBody>
      </p:sp>
      <p:sp>
        <p:nvSpPr>
          <p:cNvPr id="10" name="Zaobljeni pravokutnik 9"/>
          <p:cNvSpPr/>
          <p:nvPr/>
        </p:nvSpPr>
        <p:spPr>
          <a:xfrm>
            <a:off x="4291010" y="5297204"/>
            <a:ext cx="2819401" cy="9144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pas </a:t>
            </a:r>
            <a:r>
              <a:rPr lang="hr-HR" sz="4000" dirty="0" err="1" smtClean="0"/>
              <a:t>Žućko</a:t>
            </a:r>
            <a:endParaRPr lang="hr-HR" sz="4000" dirty="0"/>
          </a:p>
        </p:txBody>
      </p:sp>
      <p:sp>
        <p:nvSpPr>
          <p:cNvPr id="11" name="Zaobljeni pravokutnik 10"/>
          <p:cNvSpPr/>
          <p:nvPr/>
        </p:nvSpPr>
        <p:spPr>
          <a:xfrm>
            <a:off x="7789284" y="5214075"/>
            <a:ext cx="2979596" cy="91440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papiga </a:t>
            </a:r>
            <a:r>
              <a:rPr lang="hr-HR" sz="4000" dirty="0" err="1" smtClean="0"/>
              <a:t>Bibi</a:t>
            </a:r>
            <a:endParaRPr lang="hr-HR" sz="4000" dirty="0"/>
          </a:p>
        </p:txBody>
      </p:sp>
      <p:pic>
        <p:nvPicPr>
          <p:cNvPr id="12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1" t="20593" r="20477" b="29875"/>
          <a:stretch>
            <a:fillRect/>
          </a:stretch>
        </p:blipFill>
        <p:spPr bwMode="auto">
          <a:xfrm>
            <a:off x="4911001" y="3657386"/>
            <a:ext cx="1863872" cy="155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Anton\AppData\Local\Temp\$$_D360\2 dio\papiga01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5714" r="11428" b="8571"/>
          <a:stretch>
            <a:fillRect/>
          </a:stretch>
        </p:blipFill>
        <p:spPr bwMode="auto">
          <a:xfrm>
            <a:off x="8589382" y="3278764"/>
            <a:ext cx="1697617" cy="1935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5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1">
            <a:extLst>
              <a:ext uri="{FF2B5EF4-FFF2-40B4-BE49-F238E27FC236}">
                <a16:creationId xmlns:a16="http://schemas.microsoft.com/office/drawing/2014/main" xmlns="" id="{10DF9B41-EDEC-4605-8703-C766800C8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44" t="22667" r="9223" b="18333"/>
          <a:stretch/>
        </p:blipFill>
        <p:spPr>
          <a:xfrm>
            <a:off x="498817" y="1524368"/>
            <a:ext cx="2868413" cy="2133232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706582" y="477981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ŽIVOTINJAMA </a:t>
            </a:r>
            <a:r>
              <a:rPr lang="hr-HR" sz="2800" dirty="0"/>
              <a:t> </a:t>
            </a:r>
            <a:r>
              <a:rPr lang="hr-HR" sz="2800" dirty="0" smtClean="0"/>
              <a:t>SMISLI  IMENA .</a:t>
            </a:r>
            <a:endParaRPr lang="hr-HR" sz="28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3E01C01-686A-4C44-9AEE-561BF8C5D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730" t="18095" r="24286" b="20952"/>
          <a:stretch/>
        </p:blipFill>
        <p:spPr>
          <a:xfrm rot="1520470">
            <a:off x="5021361" y="1008361"/>
            <a:ext cx="1773029" cy="2300146"/>
          </a:xfrm>
          <a:prstGeom prst="rect">
            <a:avLst/>
          </a:prstGeom>
        </p:spPr>
      </p:pic>
      <p:pic>
        <p:nvPicPr>
          <p:cNvPr id="13" name="Slika 6">
            <a:extLst>
              <a:ext uri="{FF2B5EF4-FFF2-40B4-BE49-F238E27FC236}">
                <a16:creationId xmlns:a16="http://schemas.microsoft.com/office/drawing/2014/main" xmlns="" id="{35DFAED7-8158-4B0D-976C-90FB86BAAC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777" t="9334" r="19556" b="15754"/>
          <a:stretch/>
        </p:blipFill>
        <p:spPr>
          <a:xfrm>
            <a:off x="8023413" y="1275499"/>
            <a:ext cx="2306253" cy="2630970"/>
          </a:xfrm>
          <a:prstGeom prst="rect">
            <a:avLst/>
          </a:prstGeom>
        </p:spPr>
      </p:pic>
      <p:pic>
        <p:nvPicPr>
          <p:cNvPr id="14" name="Slika 3">
            <a:extLst>
              <a:ext uri="{FF2B5EF4-FFF2-40B4-BE49-F238E27FC236}">
                <a16:creationId xmlns:a16="http://schemas.microsoft.com/office/drawing/2014/main" xmlns="" id="{8A5F07D6-244F-45A6-BDCF-9F42BA296D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3493" t="8254" r="19524" b="19366"/>
          <a:stretch/>
        </p:blipFill>
        <p:spPr>
          <a:xfrm>
            <a:off x="3367230" y="3226609"/>
            <a:ext cx="3054593" cy="3300698"/>
          </a:xfrm>
          <a:prstGeom prst="rect">
            <a:avLst/>
          </a:prstGeom>
        </p:spPr>
      </p:pic>
      <p:pic>
        <p:nvPicPr>
          <p:cNvPr id="15" name="Slika 2">
            <a:extLst>
              <a:ext uri="{FF2B5EF4-FFF2-40B4-BE49-F238E27FC236}">
                <a16:creationId xmlns:a16="http://schemas.microsoft.com/office/drawing/2014/main" xmlns="" id="{C2BA6219-A01B-4DED-BC3C-7058C0124A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9365" t="16190" r="5239" b="22222"/>
          <a:stretch/>
        </p:blipFill>
        <p:spPr>
          <a:xfrm>
            <a:off x="8145402" y="4744220"/>
            <a:ext cx="2184264" cy="157526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2C626436-B498-4DD6-A71D-FBB85F3B3A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5317" t="20537" r="11042" b="21561"/>
          <a:stretch/>
        </p:blipFill>
        <p:spPr>
          <a:xfrm rot="19605730">
            <a:off x="1043212" y="4329533"/>
            <a:ext cx="1572874" cy="16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Tema sustava Office</vt:lpstr>
      <vt:lpstr>LJUBIMCI IMAJU IMENA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Jadranka Jurić</dc:creator>
  <cp:lastModifiedBy>Hecimovic</cp:lastModifiedBy>
  <cp:revision>3</cp:revision>
  <dcterms:created xsi:type="dcterms:W3CDTF">2019-07-20T21:54:37Z</dcterms:created>
  <dcterms:modified xsi:type="dcterms:W3CDTF">2020-05-13T19:25:13Z</dcterms:modified>
</cp:coreProperties>
</file>