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E3599-239D-4541-BD7A-D70754B423B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629DB-FB01-4E58-A668-C3B6627E4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8" name="Google Shape;10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8038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6" name="Google Shape;11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9665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3" name="Google Shape;18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90883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76820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9" name="Google Shape;22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6254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B3E9-2B31-46A1-8D30-1FFD08143C5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1F4-F364-4C17-87D2-DBDF37B44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4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B3E9-2B31-46A1-8D30-1FFD08143C5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1F4-F364-4C17-87D2-DBDF37B44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0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B3E9-2B31-46A1-8D30-1FFD08143C5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1F4-F364-4C17-87D2-DBDF37B44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97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ilagođeni izgled">
  <p:cSld name="Prilagođeni izgled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>
            <a:spLocks noGrp="1"/>
          </p:cNvSpPr>
          <p:nvPr>
            <p:ph type="title"/>
          </p:nvPr>
        </p:nvSpPr>
        <p:spPr>
          <a:xfrm>
            <a:off x="887718" y="52890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82A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31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B3E9-2B31-46A1-8D30-1FFD08143C5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1F4-F364-4C17-87D2-DBDF37B44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3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B3E9-2B31-46A1-8D30-1FFD08143C5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1F4-F364-4C17-87D2-DBDF37B44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1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B3E9-2B31-46A1-8D30-1FFD08143C5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1F4-F364-4C17-87D2-DBDF37B44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B3E9-2B31-46A1-8D30-1FFD08143C5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1F4-F364-4C17-87D2-DBDF37B44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8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B3E9-2B31-46A1-8D30-1FFD08143C5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1F4-F364-4C17-87D2-DBDF37B44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5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B3E9-2B31-46A1-8D30-1FFD08143C5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1F4-F364-4C17-87D2-DBDF37B44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0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B3E9-2B31-46A1-8D30-1FFD08143C5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1F4-F364-4C17-87D2-DBDF37B44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B3E9-2B31-46A1-8D30-1FFD08143C5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61F4-F364-4C17-87D2-DBDF37B44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5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B3E9-2B31-46A1-8D30-1FFD08143C5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961F4-F364-4C17-87D2-DBDF37B44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7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1999" cy="2495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-2" y="4866468"/>
            <a:ext cx="12191999" cy="1991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07266" y="1715328"/>
            <a:ext cx="10058400" cy="35892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41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"/>
          <p:cNvSpPr txBox="1"/>
          <p:nvPr/>
        </p:nvSpPr>
        <p:spPr>
          <a:xfrm>
            <a:off x="2804211" y="1738787"/>
            <a:ext cx="6942158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2E82A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TV učionica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2E82A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3. razred</a:t>
            </a:r>
            <a:endParaRPr sz="6000" b="1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2362225" y="4725591"/>
            <a:ext cx="782612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2E82A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663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"/>
          <p:cNvSpPr txBox="1">
            <a:spLocks noGrp="1"/>
          </p:cNvSpPr>
          <p:nvPr>
            <p:ph type="title"/>
          </p:nvPr>
        </p:nvSpPr>
        <p:spPr>
          <a:xfrm>
            <a:off x="3826861" y="1874772"/>
            <a:ext cx="422167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82AF"/>
              </a:buClr>
              <a:buSzPts val="4400"/>
              <a:buFont typeface="Quattrocento Sans"/>
              <a:buNone/>
            </a:pPr>
            <a:r>
              <a:rPr lang="en-US">
                <a:latin typeface="Quattrocento Sans"/>
                <a:ea typeface="Quattrocento Sans"/>
                <a:cs typeface="Quattrocento Sans"/>
                <a:sym typeface="Quattrocento Sans"/>
              </a:rPr>
              <a:t>Matematika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920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"/>
          <p:cNvSpPr txBox="1">
            <a:spLocks noGrp="1"/>
          </p:cNvSpPr>
          <p:nvPr>
            <p:ph type="title"/>
          </p:nvPr>
        </p:nvSpPr>
        <p:spPr>
          <a:xfrm>
            <a:off x="573954" y="152385"/>
            <a:ext cx="1075764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Quattrocento Sans"/>
              <a:buNone/>
            </a:pPr>
            <a:r>
              <a:rPr lang="en-US" sz="28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Tri člana obitelji uštedjel</a:t>
            </a:r>
            <a:r>
              <a:rPr lang="en-US" sz="2800">
                <a:solidFill>
                  <a:srgbClr val="000000"/>
                </a:solidFill>
              </a:rPr>
              <a:t>a su zajedno</a:t>
            </a:r>
            <a:r>
              <a:rPr lang="en-US" sz="28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396 kuna. Koliko je uštedio svaki član obitelji ako </a:t>
            </a:r>
            <a:r>
              <a:rPr lang="en-US" sz="2800">
                <a:solidFill>
                  <a:srgbClr val="000000"/>
                </a:solidFill>
              </a:rPr>
              <a:t>su svi</a:t>
            </a:r>
            <a:r>
              <a:rPr lang="en-US" sz="28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uštedjeli jednak iznos novca?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191" name="Google Shape;191;p12"/>
          <p:cNvSpPr txBox="1"/>
          <p:nvPr/>
        </p:nvSpPr>
        <p:spPr>
          <a:xfrm>
            <a:off x="1748330" y="1918432"/>
            <a:ext cx="220531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396 : 3</a:t>
            </a:r>
            <a:endParaRPr sz="6000" b="0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2" name="Google Shape;192;p12"/>
          <p:cNvSpPr txBox="1"/>
          <p:nvPr/>
        </p:nvSpPr>
        <p:spPr>
          <a:xfrm>
            <a:off x="3684707" y="1954291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=</a:t>
            </a:r>
            <a:endParaRPr sz="4000" b="0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3" name="Google Shape;193;p12"/>
          <p:cNvSpPr txBox="1"/>
          <p:nvPr/>
        </p:nvSpPr>
        <p:spPr>
          <a:xfrm>
            <a:off x="4043294" y="1918431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1</a:t>
            </a:r>
            <a:endParaRPr sz="4000" b="0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4" name="Google Shape;194;p12"/>
          <p:cNvSpPr txBox="1"/>
          <p:nvPr/>
        </p:nvSpPr>
        <p:spPr>
          <a:xfrm>
            <a:off x="4366023" y="1918431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</a:t>
            </a:r>
            <a:endParaRPr sz="4000" b="0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5" name="Google Shape;195;p12"/>
          <p:cNvSpPr txBox="1"/>
          <p:nvPr/>
        </p:nvSpPr>
        <p:spPr>
          <a:xfrm>
            <a:off x="4715646" y="1918429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2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6" name="Google Shape;196;p12"/>
          <p:cNvSpPr txBox="1"/>
          <p:nvPr/>
        </p:nvSpPr>
        <p:spPr>
          <a:xfrm>
            <a:off x="2178635" y="3558972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9</a:t>
            </a:r>
            <a:endParaRPr sz="4000" b="0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7" name="Google Shape;197;p12"/>
          <p:cNvSpPr txBox="1"/>
          <p:nvPr/>
        </p:nvSpPr>
        <p:spPr>
          <a:xfrm>
            <a:off x="1864870" y="3021088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endParaRPr sz="4000" b="0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8" name="Google Shape;198;p12"/>
          <p:cNvSpPr txBox="1"/>
          <p:nvPr/>
        </p:nvSpPr>
        <p:spPr>
          <a:xfrm>
            <a:off x="2178635" y="3021088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9</a:t>
            </a:r>
            <a:endParaRPr sz="4000" b="0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9" name="Google Shape;199;p12"/>
          <p:cNvSpPr txBox="1"/>
          <p:nvPr/>
        </p:nvSpPr>
        <p:spPr>
          <a:xfrm>
            <a:off x="1855904" y="2456312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</a:t>
            </a:r>
            <a:endParaRPr sz="4000" b="0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00" name="Google Shape;200;p12"/>
          <p:cNvSpPr txBox="1"/>
          <p:nvPr/>
        </p:nvSpPr>
        <p:spPr>
          <a:xfrm>
            <a:off x="2178635" y="4052031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01" name="Google Shape;201;p12"/>
          <p:cNvSpPr txBox="1"/>
          <p:nvPr/>
        </p:nvSpPr>
        <p:spPr>
          <a:xfrm>
            <a:off x="2510329" y="4060995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6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02" name="Google Shape;202;p12"/>
          <p:cNvSpPr txBox="1"/>
          <p:nvPr/>
        </p:nvSpPr>
        <p:spPr>
          <a:xfrm>
            <a:off x="2510329" y="4580947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6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03" name="Google Shape;203;p12"/>
          <p:cNvSpPr txBox="1"/>
          <p:nvPr/>
        </p:nvSpPr>
        <p:spPr>
          <a:xfrm>
            <a:off x="2510328" y="5109865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204" name="Google Shape;204;p12"/>
          <p:cNvCxnSpPr/>
          <p:nvPr/>
        </p:nvCxnSpPr>
        <p:spPr>
          <a:xfrm>
            <a:off x="1891553" y="3402106"/>
            <a:ext cx="484095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5" name="Google Shape;205;p12"/>
          <p:cNvCxnSpPr/>
          <p:nvPr/>
        </p:nvCxnSpPr>
        <p:spPr>
          <a:xfrm>
            <a:off x="2133600" y="4433047"/>
            <a:ext cx="528918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6" name="Google Shape;206;p12"/>
          <p:cNvCxnSpPr/>
          <p:nvPr/>
        </p:nvCxnSpPr>
        <p:spPr>
          <a:xfrm>
            <a:off x="2510117" y="5472952"/>
            <a:ext cx="537883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7" name="Google Shape;207;p12"/>
          <p:cNvCxnSpPr/>
          <p:nvPr/>
        </p:nvCxnSpPr>
        <p:spPr>
          <a:xfrm>
            <a:off x="1739151" y="3106270"/>
            <a:ext cx="179296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8" name="Google Shape;208;p12"/>
          <p:cNvCxnSpPr/>
          <p:nvPr/>
        </p:nvCxnSpPr>
        <p:spPr>
          <a:xfrm>
            <a:off x="2357716" y="5195046"/>
            <a:ext cx="179296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9" name="Google Shape;209;p12"/>
          <p:cNvCxnSpPr/>
          <p:nvPr/>
        </p:nvCxnSpPr>
        <p:spPr>
          <a:xfrm>
            <a:off x="1990162" y="4217893"/>
            <a:ext cx="179296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0" name="Google Shape;210;p12"/>
          <p:cNvSpPr/>
          <p:nvPr/>
        </p:nvSpPr>
        <p:spPr>
          <a:xfrm>
            <a:off x="1998570" y="1950607"/>
            <a:ext cx="313766" cy="33169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2"/>
          <p:cNvSpPr/>
          <p:nvPr/>
        </p:nvSpPr>
        <p:spPr>
          <a:xfrm>
            <a:off x="2312334" y="1958227"/>
            <a:ext cx="313766" cy="33169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2"/>
          <p:cNvSpPr/>
          <p:nvPr/>
        </p:nvSpPr>
        <p:spPr>
          <a:xfrm>
            <a:off x="2626099" y="1958227"/>
            <a:ext cx="313766" cy="331694"/>
          </a:xfrm>
          <a:prstGeom prst="rect">
            <a:avLst/>
          </a:prstGeom>
          <a:gradFill>
            <a:gsLst>
              <a:gs pos="0">
                <a:srgbClr val="FFC647"/>
              </a:gs>
              <a:gs pos="50000">
                <a:srgbClr val="FFC600"/>
              </a:gs>
              <a:gs pos="100000">
                <a:srgbClr val="E3B400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3" name="Google Shape;213;p12"/>
          <p:cNvCxnSpPr/>
          <p:nvPr/>
        </p:nvCxnSpPr>
        <p:spPr>
          <a:xfrm>
            <a:off x="1935256" y="1761340"/>
            <a:ext cx="2967317" cy="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14" name="Google Shape;214;p12"/>
          <p:cNvSpPr/>
          <p:nvPr/>
        </p:nvSpPr>
        <p:spPr>
          <a:xfrm>
            <a:off x="1988484" y="1366333"/>
            <a:ext cx="2913528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1. DIJELIMO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2"/>
          <p:cNvSpPr/>
          <p:nvPr/>
        </p:nvSpPr>
        <p:spPr>
          <a:xfrm rot="-5400000">
            <a:off x="-504601" y="3578822"/>
            <a:ext cx="2913528" cy="304800"/>
          </a:xfrm>
          <a:prstGeom prst="rect">
            <a:avLst/>
          </a:prstGeom>
          <a:solidFill>
            <a:srgbClr val="ED7D31"/>
          </a:solidFill>
          <a:ln w="12700" cap="flat" cmpd="sng">
            <a:solidFill>
              <a:srgbClr val="ED7D3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3. ODUZIMAMO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2"/>
          <p:cNvSpPr/>
          <p:nvPr/>
        </p:nvSpPr>
        <p:spPr>
          <a:xfrm>
            <a:off x="3292848" y="3260575"/>
            <a:ext cx="2913528" cy="304800"/>
          </a:xfrm>
          <a:prstGeom prst="rect">
            <a:avLst/>
          </a:prstGeom>
          <a:solidFill>
            <a:srgbClr val="43BE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2. MNOŽIMO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7" name="Google Shape;217;p12"/>
          <p:cNvCxnSpPr/>
          <p:nvPr/>
        </p:nvCxnSpPr>
        <p:spPr>
          <a:xfrm flipH="1">
            <a:off x="1244076" y="2279499"/>
            <a:ext cx="1" cy="2913531"/>
          </a:xfrm>
          <a:prstGeom prst="straightConnector1">
            <a:avLst/>
          </a:prstGeom>
          <a:noFill/>
          <a:ln w="9525" cap="flat" cmpd="sng">
            <a:solidFill>
              <a:srgbClr val="ED7D3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8" name="Google Shape;218;p12"/>
          <p:cNvCxnSpPr/>
          <p:nvPr/>
        </p:nvCxnSpPr>
        <p:spPr>
          <a:xfrm rot="10800000">
            <a:off x="3311338" y="3655586"/>
            <a:ext cx="2868705" cy="17926"/>
          </a:xfrm>
          <a:prstGeom prst="straightConnector1">
            <a:avLst/>
          </a:prstGeom>
          <a:noFill/>
          <a:ln w="9525" cap="flat" cmpd="sng">
            <a:solidFill>
              <a:srgbClr val="43BEB9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19" name="Google Shape;219;p12"/>
          <p:cNvSpPr txBox="1"/>
          <p:nvPr/>
        </p:nvSpPr>
        <p:spPr>
          <a:xfrm>
            <a:off x="7007598" y="4219575"/>
            <a:ext cx="432995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Svaki član obitelji uštedio je 132 kune.</a:t>
            </a:r>
            <a:endParaRPr sz="24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20" name="Google Shape;220;p12"/>
          <p:cNvSpPr txBox="1"/>
          <p:nvPr/>
        </p:nvSpPr>
        <p:spPr>
          <a:xfrm>
            <a:off x="7933079" y="2371146"/>
            <a:ext cx="1147484" cy="56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132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21" name="Google Shape;221;p12"/>
          <p:cNvSpPr txBox="1"/>
          <p:nvPr/>
        </p:nvSpPr>
        <p:spPr>
          <a:xfrm>
            <a:off x="8929057" y="2321839"/>
            <a:ext cx="484096" cy="635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Quattrocento Sans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•</a:t>
            </a:r>
            <a:endParaRPr sz="2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22" name="Google Shape;222;p12"/>
          <p:cNvSpPr txBox="1"/>
          <p:nvPr/>
        </p:nvSpPr>
        <p:spPr>
          <a:xfrm>
            <a:off x="8929057" y="2416865"/>
            <a:ext cx="1147484" cy="464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223" name="Google Shape;223;p12"/>
          <p:cNvCxnSpPr/>
          <p:nvPr/>
        </p:nvCxnSpPr>
        <p:spPr>
          <a:xfrm>
            <a:off x="7930403" y="2959474"/>
            <a:ext cx="1954305" cy="896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4" name="Google Shape;224;p12"/>
          <p:cNvSpPr txBox="1"/>
          <p:nvPr/>
        </p:nvSpPr>
        <p:spPr>
          <a:xfrm>
            <a:off x="8068445" y="2725250"/>
            <a:ext cx="34962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3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25" name="Google Shape;225;p12"/>
          <p:cNvSpPr txBox="1"/>
          <p:nvPr/>
        </p:nvSpPr>
        <p:spPr>
          <a:xfrm>
            <a:off x="8382209" y="2734214"/>
            <a:ext cx="349626" cy="1316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9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26" name="Google Shape;226;p12"/>
          <p:cNvSpPr txBox="1"/>
          <p:nvPr/>
        </p:nvSpPr>
        <p:spPr>
          <a:xfrm>
            <a:off x="8678045" y="2734215"/>
            <a:ext cx="376520" cy="1334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6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269834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3"/>
          <p:cNvSpPr txBox="1"/>
          <p:nvPr/>
        </p:nvSpPr>
        <p:spPr>
          <a:xfrm>
            <a:off x="1626410" y="1004032"/>
            <a:ext cx="220531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484 : 4</a:t>
            </a:r>
            <a:endParaRPr sz="6000" b="0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32" name="Google Shape;232;p13"/>
          <p:cNvSpPr txBox="1"/>
          <p:nvPr/>
        </p:nvSpPr>
        <p:spPr>
          <a:xfrm>
            <a:off x="3562787" y="1039891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=</a:t>
            </a:r>
            <a:endParaRPr sz="4000" b="0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33" name="Google Shape;233;p13"/>
          <p:cNvSpPr txBox="1"/>
          <p:nvPr/>
        </p:nvSpPr>
        <p:spPr>
          <a:xfrm>
            <a:off x="3921374" y="1004031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1</a:t>
            </a:r>
            <a:endParaRPr sz="4000" b="0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34" name="Google Shape;234;p13"/>
          <p:cNvSpPr txBox="1"/>
          <p:nvPr/>
        </p:nvSpPr>
        <p:spPr>
          <a:xfrm>
            <a:off x="4244103" y="1004031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2</a:t>
            </a:r>
            <a:endParaRPr sz="4000" b="0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35" name="Google Shape;235;p13"/>
          <p:cNvSpPr txBox="1"/>
          <p:nvPr/>
        </p:nvSpPr>
        <p:spPr>
          <a:xfrm>
            <a:off x="4593726" y="1004029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1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36" name="Google Shape;236;p13"/>
          <p:cNvSpPr txBox="1"/>
          <p:nvPr/>
        </p:nvSpPr>
        <p:spPr>
          <a:xfrm>
            <a:off x="2056715" y="2644572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8</a:t>
            </a:r>
            <a:endParaRPr sz="4000" b="0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37" name="Google Shape;237;p13"/>
          <p:cNvSpPr txBox="1"/>
          <p:nvPr/>
        </p:nvSpPr>
        <p:spPr>
          <a:xfrm>
            <a:off x="1742950" y="2106688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endParaRPr sz="4000" b="0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38" name="Google Shape;238;p13"/>
          <p:cNvSpPr txBox="1"/>
          <p:nvPr/>
        </p:nvSpPr>
        <p:spPr>
          <a:xfrm>
            <a:off x="2056715" y="2106688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8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39" name="Google Shape;239;p13"/>
          <p:cNvSpPr txBox="1"/>
          <p:nvPr/>
        </p:nvSpPr>
        <p:spPr>
          <a:xfrm>
            <a:off x="1733984" y="1541912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40" name="Google Shape;240;p13"/>
          <p:cNvSpPr txBox="1"/>
          <p:nvPr/>
        </p:nvSpPr>
        <p:spPr>
          <a:xfrm>
            <a:off x="2056715" y="3137631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41" name="Google Shape;241;p13"/>
          <p:cNvSpPr txBox="1"/>
          <p:nvPr/>
        </p:nvSpPr>
        <p:spPr>
          <a:xfrm>
            <a:off x="2388409" y="3146595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42" name="Google Shape;242;p13"/>
          <p:cNvSpPr txBox="1"/>
          <p:nvPr/>
        </p:nvSpPr>
        <p:spPr>
          <a:xfrm>
            <a:off x="2388409" y="3666547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43" name="Google Shape;243;p13"/>
          <p:cNvSpPr txBox="1"/>
          <p:nvPr/>
        </p:nvSpPr>
        <p:spPr>
          <a:xfrm>
            <a:off x="2388408" y="4195465"/>
            <a:ext cx="53788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244" name="Google Shape;244;p13"/>
          <p:cNvCxnSpPr/>
          <p:nvPr/>
        </p:nvCxnSpPr>
        <p:spPr>
          <a:xfrm>
            <a:off x="1769633" y="2487706"/>
            <a:ext cx="484095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5" name="Google Shape;245;p13"/>
          <p:cNvCxnSpPr/>
          <p:nvPr/>
        </p:nvCxnSpPr>
        <p:spPr>
          <a:xfrm>
            <a:off x="2011680" y="3518647"/>
            <a:ext cx="528918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6" name="Google Shape;246;p13"/>
          <p:cNvCxnSpPr/>
          <p:nvPr/>
        </p:nvCxnSpPr>
        <p:spPr>
          <a:xfrm>
            <a:off x="2388197" y="4558552"/>
            <a:ext cx="537883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7" name="Google Shape;247;p13"/>
          <p:cNvCxnSpPr/>
          <p:nvPr/>
        </p:nvCxnSpPr>
        <p:spPr>
          <a:xfrm>
            <a:off x="1617231" y="2191870"/>
            <a:ext cx="179296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8" name="Google Shape;248;p13"/>
          <p:cNvCxnSpPr/>
          <p:nvPr/>
        </p:nvCxnSpPr>
        <p:spPr>
          <a:xfrm>
            <a:off x="2235796" y="4280646"/>
            <a:ext cx="179296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9" name="Google Shape;249;p13"/>
          <p:cNvCxnSpPr/>
          <p:nvPr/>
        </p:nvCxnSpPr>
        <p:spPr>
          <a:xfrm>
            <a:off x="1868242" y="3303493"/>
            <a:ext cx="179296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0" name="Google Shape;250;p13"/>
          <p:cNvSpPr txBox="1"/>
          <p:nvPr/>
        </p:nvSpPr>
        <p:spPr>
          <a:xfrm>
            <a:off x="7811159" y="1456746"/>
            <a:ext cx="1147484" cy="56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121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51" name="Google Shape;251;p13"/>
          <p:cNvSpPr txBox="1"/>
          <p:nvPr/>
        </p:nvSpPr>
        <p:spPr>
          <a:xfrm>
            <a:off x="8807137" y="1407439"/>
            <a:ext cx="484096" cy="635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Quattrocento Sans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•</a:t>
            </a:r>
            <a:endParaRPr sz="2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52" name="Google Shape;252;p13"/>
          <p:cNvSpPr txBox="1"/>
          <p:nvPr/>
        </p:nvSpPr>
        <p:spPr>
          <a:xfrm>
            <a:off x="8807137" y="1502465"/>
            <a:ext cx="1147484" cy="464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253" name="Google Shape;253;p13"/>
          <p:cNvCxnSpPr/>
          <p:nvPr/>
        </p:nvCxnSpPr>
        <p:spPr>
          <a:xfrm>
            <a:off x="7808483" y="2045074"/>
            <a:ext cx="1954305" cy="896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4" name="Google Shape;254;p13"/>
          <p:cNvSpPr txBox="1"/>
          <p:nvPr/>
        </p:nvSpPr>
        <p:spPr>
          <a:xfrm>
            <a:off x="7946525" y="1810850"/>
            <a:ext cx="34962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55" name="Google Shape;255;p13"/>
          <p:cNvSpPr txBox="1"/>
          <p:nvPr/>
        </p:nvSpPr>
        <p:spPr>
          <a:xfrm>
            <a:off x="8260289" y="1819814"/>
            <a:ext cx="349626" cy="1316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8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56" name="Google Shape;256;p13"/>
          <p:cNvSpPr txBox="1"/>
          <p:nvPr/>
        </p:nvSpPr>
        <p:spPr>
          <a:xfrm>
            <a:off x="8556125" y="1819815"/>
            <a:ext cx="376520" cy="1334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Quattrocento San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</a:t>
            </a:r>
            <a:endParaRPr sz="4400" b="0" i="0" u="none" strike="noStrike" cap="none">
              <a:solidFill>
                <a:srgbClr val="2E82A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369862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Široki zaslon</PresentationFormat>
  <Paragraphs>52</Paragraphs>
  <Slides>5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Quattrocento Sans</vt:lpstr>
      <vt:lpstr>Tema sustava Office</vt:lpstr>
      <vt:lpstr>PowerPoint prezentacija</vt:lpstr>
      <vt:lpstr>PowerPoint prezentacija</vt:lpstr>
      <vt:lpstr>Matematika</vt:lpstr>
      <vt:lpstr>Tri člana obitelji uštedjela su zajedno 396 kuna. Koliko je uštedio svaki član obitelji ako su svi uštedjeli jednak iznos novca?</vt:lpstr>
      <vt:lpstr>PowerPoint prezentacija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admin</dc:creator>
  <cp:lastModifiedBy>admin</cp:lastModifiedBy>
  <cp:revision>1</cp:revision>
  <dcterms:created xsi:type="dcterms:W3CDTF">2020-04-15T15:19:09Z</dcterms:created>
  <dcterms:modified xsi:type="dcterms:W3CDTF">2020-04-15T15:20:45Z</dcterms:modified>
</cp:coreProperties>
</file>