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9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39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64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25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45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3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7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3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1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12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79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3D53-C274-48FC-901A-64F17C688A12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133C4-E05D-43BB-AE44-43475FACF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0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 DIY Mother's Day Craft Project Ideas | Mother's day diy, Diy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0487"/>
            <a:ext cx="4104456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52 Easy Mother's Day Crafts for Kids - Preschool Mothers Day Craft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16" y="260648"/>
            <a:ext cx="2936185" cy="3996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Best Mother's Day Crafts for Kids - DIY Mother's Day Gi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1351"/>
            <a:ext cx="5515372" cy="52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ther's Day Crafts for Kids -Fun and Easy Crafts for Mom and Grandm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19428" cy="60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lt Dough Handprint Ornaments Rec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95736" y="908720"/>
            <a:ext cx="4768627" cy="47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29" y="692696"/>
            <a:ext cx="420901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4006056" cy="54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Kristina</cp:lastModifiedBy>
  <cp:revision>2</cp:revision>
  <dcterms:created xsi:type="dcterms:W3CDTF">2020-05-05T20:58:35Z</dcterms:created>
  <dcterms:modified xsi:type="dcterms:W3CDTF">2020-05-05T21:18:00Z</dcterms:modified>
</cp:coreProperties>
</file>