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9D045-FBB9-4E1A-8C45-0270756BF98C}" type="datetimeFigureOut">
              <a:rPr lang="hr-HR" smtClean="0"/>
              <a:t>20.3.2017.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C2AC9-6972-4B58-B677-7C11B4D814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95609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9D045-FBB9-4E1A-8C45-0270756BF98C}" type="datetimeFigureOut">
              <a:rPr lang="hr-HR" smtClean="0"/>
              <a:t>20.3.2017.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C2AC9-6972-4B58-B677-7C11B4D814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86497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9D045-FBB9-4E1A-8C45-0270756BF98C}" type="datetimeFigureOut">
              <a:rPr lang="hr-HR" smtClean="0"/>
              <a:t>20.3.2017.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C2AC9-6972-4B58-B677-7C11B4D814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75654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9D045-FBB9-4E1A-8C45-0270756BF98C}" type="datetimeFigureOut">
              <a:rPr lang="hr-HR" smtClean="0"/>
              <a:t>20.3.2017.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C2AC9-6972-4B58-B677-7C11B4D814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940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9D045-FBB9-4E1A-8C45-0270756BF98C}" type="datetimeFigureOut">
              <a:rPr lang="hr-HR" smtClean="0"/>
              <a:t>20.3.2017.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C2AC9-6972-4B58-B677-7C11B4D814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62261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9D045-FBB9-4E1A-8C45-0270756BF98C}" type="datetimeFigureOut">
              <a:rPr lang="hr-HR" smtClean="0"/>
              <a:t>20.3.2017.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C2AC9-6972-4B58-B677-7C11B4D814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6640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9D045-FBB9-4E1A-8C45-0270756BF98C}" type="datetimeFigureOut">
              <a:rPr lang="hr-HR" smtClean="0"/>
              <a:t>20.3.2017.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C2AC9-6972-4B58-B677-7C11B4D814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41844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9D045-FBB9-4E1A-8C45-0270756BF98C}" type="datetimeFigureOut">
              <a:rPr lang="hr-HR" smtClean="0"/>
              <a:t>20.3.2017.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C2AC9-6972-4B58-B677-7C11B4D814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21953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9D045-FBB9-4E1A-8C45-0270756BF98C}" type="datetimeFigureOut">
              <a:rPr lang="hr-HR" smtClean="0"/>
              <a:t>20.3.2017.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C2AC9-6972-4B58-B677-7C11B4D814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93529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9D045-FBB9-4E1A-8C45-0270756BF98C}" type="datetimeFigureOut">
              <a:rPr lang="hr-HR" smtClean="0"/>
              <a:t>20.3.2017.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C2AC9-6972-4B58-B677-7C11B4D814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08375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9D045-FBB9-4E1A-8C45-0270756BF98C}" type="datetimeFigureOut">
              <a:rPr lang="hr-HR" smtClean="0"/>
              <a:t>20.3.2017.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C2AC9-6972-4B58-B677-7C11B4D814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92951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9D045-FBB9-4E1A-8C45-0270756BF98C}" type="datetimeFigureOut">
              <a:rPr lang="hr-HR" smtClean="0"/>
              <a:t>20.3.2017.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C2AC9-6972-4B58-B677-7C11B4D814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70649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Multimedija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-teorija-</a:t>
            </a:r>
          </a:p>
        </p:txBody>
      </p:sp>
    </p:spTree>
    <p:extLst>
      <p:ext uri="{BB962C8B-B14F-4D97-AF65-F5344CB8AC3E}">
        <p14:creationId xmlns:p14="http://schemas.microsoft.com/office/powerpoint/2010/main" val="1889313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Snimanje audio zapisa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/>
              <a:t>Multimedija - </a:t>
            </a:r>
            <a:r>
              <a:rPr lang="hr-HR" dirty="0"/>
              <a:t>složenica od dviju riječi: </a:t>
            </a:r>
            <a:r>
              <a:rPr lang="hr-HR" i="1" dirty="0" err="1"/>
              <a:t>multi</a:t>
            </a:r>
            <a:r>
              <a:rPr lang="hr-HR" i="1" dirty="0"/>
              <a:t> (mnogo, mnogi) i medija (vrsta sadržaja i način prijenosa sadržaja) </a:t>
            </a:r>
            <a:r>
              <a:rPr lang="hr-HR" dirty="0"/>
              <a:t>Istovremeni prikaz određenog sadržaja uz pomoć: slike, teksta, zvuka, videa i animacije</a:t>
            </a:r>
          </a:p>
          <a:p>
            <a:r>
              <a:rPr lang="hr-HR" b="1" dirty="0"/>
              <a:t>Mikrofon - </a:t>
            </a:r>
            <a:r>
              <a:rPr lang="hr-HR" dirty="0"/>
              <a:t>ulazni uređaj pomoću kojeg unosimo zvuk u računalo. Priključuje se na zvučnu karticu</a:t>
            </a:r>
          </a:p>
          <a:p>
            <a:r>
              <a:rPr lang="hr-HR" dirty="0"/>
              <a:t> </a:t>
            </a:r>
            <a:r>
              <a:rPr lang="hr-HR" b="1" dirty="0"/>
              <a:t>Program za snimanje zvuka - </a:t>
            </a:r>
            <a:r>
              <a:rPr lang="hr-HR" dirty="0"/>
              <a:t>namijenjen je snimanju i obradi zvučnog zapisa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17073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Snimanje audio zapisa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/>
              <a:t>Pohranjivanje zvučne snimke - </a:t>
            </a:r>
            <a:r>
              <a:rPr lang="hr-HR" dirty="0"/>
              <a:t>postupak kojim snimljeni zvučni zapis pohranjujemo na neki od spremnika računala ( npr. hard disk) u nekom od predviđenih formata (</a:t>
            </a:r>
            <a:r>
              <a:rPr lang="hr-HR" dirty="0" err="1"/>
              <a:t>wav</a:t>
            </a:r>
            <a:r>
              <a:rPr lang="hr-HR" dirty="0"/>
              <a:t>, mp3). Pritom nastaje zvučna datoteka</a:t>
            </a:r>
          </a:p>
          <a:p>
            <a:r>
              <a:rPr lang="hr-HR" b="1" dirty="0"/>
              <a:t>Digitalizacija zvuka - </a:t>
            </a:r>
            <a:r>
              <a:rPr lang="hr-HR" dirty="0"/>
              <a:t>postupak uzorkovanja zvuka u malim vremenskim intervalima i postupka </a:t>
            </a:r>
            <a:r>
              <a:rPr lang="hr-HR" dirty="0" err="1"/>
              <a:t>kvantizacije</a:t>
            </a:r>
            <a:r>
              <a:rPr lang="hr-HR" dirty="0"/>
              <a:t> kako bi se zvuk iz analognog oblika pretvorio u digitalni</a:t>
            </a:r>
          </a:p>
          <a:p>
            <a:r>
              <a:rPr lang="hr-HR" b="1" dirty="0"/>
              <a:t>Uzorkovanje – </a:t>
            </a:r>
            <a:r>
              <a:rPr lang="hr-HR" dirty="0" err="1"/>
              <a:t>eng</a:t>
            </a:r>
            <a:r>
              <a:rPr lang="hr-HR" dirty="0"/>
              <a:t>. </a:t>
            </a:r>
            <a:r>
              <a:rPr lang="hr-HR" dirty="0" err="1"/>
              <a:t>sampling</a:t>
            </a:r>
            <a:r>
              <a:rPr lang="hr-HR" dirty="0"/>
              <a:t>, postupak dijeljenja zvučnog vala na manje dijelove u jedinici vremena zbog potrebe digitalizacije zvuka. Standard je 44100 uzoraka u sekundi</a:t>
            </a:r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33363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Oblikovanje audio zapisa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/>
              <a:t>WAV - </a:t>
            </a:r>
            <a:r>
              <a:rPr lang="hr-HR" dirty="0"/>
              <a:t>osnovni oblik zvučnog zapisa bez kompresije (sažimanja) u operacijskom sustavu Windows</a:t>
            </a:r>
          </a:p>
          <a:p>
            <a:r>
              <a:rPr lang="hr-HR" b="1" dirty="0"/>
              <a:t>MP3 - </a:t>
            </a:r>
            <a:r>
              <a:rPr lang="hr-HR" dirty="0"/>
              <a:t>vrlo popularan oblik zvučnog zapisa s kompresijom (sažimanjem). Stvara male, a kvalitetne datoteke</a:t>
            </a:r>
          </a:p>
          <a:p>
            <a:r>
              <a:rPr lang="hr-HR" b="1" dirty="0"/>
              <a:t>Lista – </a:t>
            </a:r>
            <a:r>
              <a:rPr lang="hr-HR" dirty="0" err="1"/>
              <a:t>eng</a:t>
            </a:r>
            <a:r>
              <a:rPr lang="hr-HR" dirty="0"/>
              <a:t>. </a:t>
            </a:r>
            <a:r>
              <a:rPr lang="hr-HR" dirty="0" err="1"/>
              <a:t>playlist</a:t>
            </a:r>
            <a:r>
              <a:rPr lang="hr-HR" dirty="0"/>
              <a:t>,  popis glazbenih datoteka za izvođenje, spremljenih u programu Windows Media Player ili sličnim programima</a:t>
            </a:r>
          </a:p>
          <a:p>
            <a:r>
              <a:rPr lang="hr-HR" b="1" dirty="0" err="1"/>
              <a:t>Audacity</a:t>
            </a:r>
            <a:r>
              <a:rPr lang="hr-HR" b="1" dirty="0"/>
              <a:t> - </a:t>
            </a:r>
            <a:r>
              <a:rPr lang="hr-HR" dirty="0"/>
              <a:t>besplatan vrlo popularan program za snimanje i obradu zvuka. Jednostavan za korištenje uz mnogobrojne mogućnosti oblikovanja zvučnog zapisa</a:t>
            </a:r>
          </a:p>
          <a:p>
            <a:endParaRPr lang="hr-HR" dirty="0"/>
          </a:p>
          <a:p>
            <a:endParaRPr lang="hr-HR" dirty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71066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Montaža videozapisa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/>
              <a:t>Kadar </a:t>
            </a:r>
            <a:r>
              <a:rPr lang="hr-HR" dirty="0"/>
              <a:t>– predstavlja temeljnu jedinicu filma, može biti statični (slike) i dinamični (</a:t>
            </a:r>
            <a:r>
              <a:rPr lang="hr-HR" dirty="0" err="1"/>
              <a:t>videoisječci</a:t>
            </a:r>
            <a:r>
              <a:rPr lang="hr-HR" dirty="0"/>
              <a:t>)</a:t>
            </a:r>
          </a:p>
          <a:p>
            <a:r>
              <a:rPr lang="hr-HR" b="1" dirty="0"/>
              <a:t>Montaža</a:t>
            </a:r>
            <a:r>
              <a:rPr lang="hr-HR" dirty="0"/>
              <a:t> - proces sastavljanja kadrova u film</a:t>
            </a:r>
          </a:p>
          <a:p>
            <a:r>
              <a:rPr lang="hr-HR" b="1" i="1" dirty="0"/>
              <a:t>Windows Live </a:t>
            </a:r>
            <a:r>
              <a:rPr lang="hr-HR" b="1" i="1" dirty="0" err="1"/>
              <a:t>Movie</a:t>
            </a:r>
            <a:r>
              <a:rPr lang="hr-HR" b="1" i="1" dirty="0"/>
              <a:t> </a:t>
            </a:r>
            <a:r>
              <a:rPr lang="hr-HR" b="1" i="1" dirty="0" err="1"/>
              <a:t>Maker</a:t>
            </a:r>
            <a:r>
              <a:rPr lang="hr-HR" dirty="0"/>
              <a:t> – program operacijskog sustava </a:t>
            </a:r>
            <a:r>
              <a:rPr lang="hr-HR" i="1" dirty="0"/>
              <a:t>Windows 7</a:t>
            </a:r>
            <a:r>
              <a:rPr lang="hr-HR" dirty="0"/>
              <a:t> za montažu filmova</a:t>
            </a:r>
          </a:p>
          <a:p>
            <a:r>
              <a:rPr lang="hr-HR" b="1" dirty="0" err="1"/>
              <a:t>Videoisječak</a:t>
            </a:r>
            <a:r>
              <a:rPr lang="hr-HR" dirty="0"/>
              <a:t> – manji dio videozapisa </a:t>
            </a:r>
          </a:p>
          <a:p>
            <a:r>
              <a:rPr lang="hr-HR" b="1" i="1" dirty="0"/>
              <a:t>Spremi projekt kao</a:t>
            </a:r>
            <a:r>
              <a:rPr lang="hr-HR" dirty="0"/>
              <a:t> – naredba pomoću koje spremamo videozapis kao projekt kojeg kasnije možemo dodatno uređivati.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31218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Obrada videozapisa u vremenu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/>
              <a:t>Rezanje </a:t>
            </a:r>
            <a:r>
              <a:rPr lang="hr-HR" b="1" dirty="0" err="1"/>
              <a:t>videoisječka</a:t>
            </a:r>
            <a:r>
              <a:rPr lang="hr-HR" dirty="0"/>
              <a:t> – postupak kada postavljamo nove </a:t>
            </a:r>
            <a:r>
              <a:rPr lang="hr-HR" i="1" dirty="0"/>
              <a:t>početne i završne točke</a:t>
            </a:r>
            <a:r>
              <a:rPr lang="hr-HR" dirty="0"/>
              <a:t> na </a:t>
            </a:r>
            <a:r>
              <a:rPr lang="hr-HR" dirty="0" err="1"/>
              <a:t>videoisječku</a:t>
            </a:r>
            <a:r>
              <a:rPr lang="hr-HR" dirty="0"/>
              <a:t> alatima za rezanje na kartici </a:t>
            </a:r>
            <a:r>
              <a:rPr lang="hr-HR" i="1" dirty="0"/>
              <a:t>Uređivanje</a:t>
            </a:r>
            <a:r>
              <a:rPr lang="hr-HR" dirty="0"/>
              <a:t>, grupa </a:t>
            </a:r>
            <a:r>
              <a:rPr lang="hr-HR" i="1" dirty="0"/>
              <a:t>Uređivanje</a:t>
            </a:r>
            <a:endParaRPr lang="hr-HR" dirty="0"/>
          </a:p>
          <a:p>
            <a:r>
              <a:rPr lang="hr-HR" b="1" dirty="0"/>
              <a:t>Dodavanje glazbe</a:t>
            </a:r>
            <a:r>
              <a:rPr lang="hr-HR" dirty="0"/>
              <a:t> – klikom na </a:t>
            </a:r>
            <a:r>
              <a:rPr lang="hr-HR" i="1" dirty="0"/>
              <a:t>Početnu stranicu-Dodaj glazbu</a:t>
            </a:r>
            <a:r>
              <a:rPr lang="hr-HR" dirty="0"/>
              <a:t> možemo u videozapis dodati glazbu s računala ili nekog drugog medija i dalje uređivati po želji.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681149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Umetanje datoteka u videozapis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/>
              <a:t>Dodaj videozapise i fotografije</a:t>
            </a:r>
            <a:r>
              <a:rPr lang="hr-HR" dirty="0"/>
              <a:t> – naredba za dodavanje fotografija s računala ili nekog drugog medija u videozapis. Možemo dodati fotografije, slike ili crteže.</a:t>
            </a:r>
          </a:p>
          <a:p>
            <a:r>
              <a:rPr lang="hr-HR" b="1" dirty="0"/>
              <a:t>Kretanje i zumiranje</a:t>
            </a:r>
            <a:r>
              <a:rPr lang="hr-HR" dirty="0"/>
              <a:t> – animacije kretanja i zumiranja koje možemo primijeniti na fotografije, slike ili crteže </a:t>
            </a:r>
          </a:p>
          <a:p>
            <a:r>
              <a:rPr lang="hr-HR" b="1" dirty="0"/>
              <a:t>Opis</a:t>
            </a:r>
            <a:r>
              <a:rPr lang="hr-HR" b="1" i="1" dirty="0"/>
              <a:t> </a:t>
            </a:r>
            <a:r>
              <a:rPr lang="hr-HR" dirty="0"/>
              <a:t>– naredba koja nam omogućava dodavanje teksta na fotografiju ili </a:t>
            </a:r>
            <a:r>
              <a:rPr lang="hr-HR" dirty="0" err="1"/>
              <a:t>videoisječak</a:t>
            </a:r>
            <a:r>
              <a:rPr lang="hr-HR" dirty="0"/>
              <a:t>, tekst kasnije uređujemo </a:t>
            </a:r>
            <a:r>
              <a:rPr lang="hr-HR" i="1" dirty="0"/>
              <a:t>Alatima za tekst</a:t>
            </a:r>
            <a:r>
              <a:rPr lang="hr-HR" dirty="0"/>
              <a:t>.</a:t>
            </a:r>
          </a:p>
          <a:p>
            <a:pPr marL="11430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852901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Završna obrada i pohrana </a:t>
            </a:r>
            <a:r>
              <a:rPr lang="hr-HR" dirty="0" err="1"/>
              <a:t>videouratka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/>
              <a:t>Naslov</a:t>
            </a:r>
            <a:r>
              <a:rPr lang="hr-HR" b="1" i="1" dirty="0"/>
              <a:t> </a:t>
            </a:r>
            <a:r>
              <a:rPr lang="hr-HR" dirty="0"/>
              <a:t>– dodajemo ga na početku svakog </a:t>
            </a:r>
            <a:r>
              <a:rPr lang="hr-HR" dirty="0" err="1"/>
              <a:t>videouratka</a:t>
            </a:r>
            <a:r>
              <a:rPr lang="hr-HR" dirty="0"/>
              <a:t>, sadrži naslov </a:t>
            </a:r>
            <a:r>
              <a:rPr lang="hr-HR" dirty="0" err="1"/>
              <a:t>videouratka</a:t>
            </a:r>
            <a:endParaRPr lang="hr-HR" dirty="0"/>
          </a:p>
          <a:p>
            <a:r>
              <a:rPr lang="hr-HR" b="1" dirty="0"/>
              <a:t>Odjavna špica</a:t>
            </a:r>
            <a:r>
              <a:rPr lang="hr-HR" dirty="0"/>
              <a:t> – dodajemo na kraju svakog </a:t>
            </a:r>
            <a:r>
              <a:rPr lang="hr-HR" dirty="0" err="1"/>
              <a:t>videouratka</a:t>
            </a:r>
            <a:r>
              <a:rPr lang="hr-HR" dirty="0"/>
              <a:t>, sadrži imena osoba koje su sudjelovale u </a:t>
            </a:r>
            <a:r>
              <a:rPr lang="hr-HR" dirty="0" err="1"/>
              <a:t>videouratku</a:t>
            </a:r>
            <a:endParaRPr lang="hr-HR" dirty="0"/>
          </a:p>
          <a:p>
            <a:r>
              <a:rPr lang="hr-HR" b="1" dirty="0"/>
              <a:t>Spremi film</a:t>
            </a:r>
            <a:r>
              <a:rPr lang="hr-HR" dirty="0"/>
              <a:t> – naredba kojom spremamo gotovi </a:t>
            </a:r>
            <a:r>
              <a:rPr lang="hr-HR" dirty="0" err="1"/>
              <a:t>videouradak</a:t>
            </a:r>
            <a:r>
              <a:rPr lang="hr-HR" dirty="0"/>
              <a:t> na računalo ili neki drugi medij. </a:t>
            </a:r>
            <a:r>
              <a:rPr lang="hr-HR" dirty="0" err="1"/>
              <a:t>Videouradak</a:t>
            </a:r>
            <a:r>
              <a:rPr lang="hr-HR" dirty="0"/>
              <a:t> spremljen u programu </a:t>
            </a:r>
            <a:r>
              <a:rPr lang="hr-HR" i="1" dirty="0"/>
              <a:t>Windows Live </a:t>
            </a:r>
            <a:r>
              <a:rPr lang="hr-HR" i="1" dirty="0" err="1"/>
              <a:t>Movie</a:t>
            </a:r>
            <a:r>
              <a:rPr lang="hr-HR" i="1" dirty="0"/>
              <a:t> </a:t>
            </a:r>
            <a:r>
              <a:rPr lang="hr-HR" i="1" dirty="0" err="1"/>
              <a:t>Maker</a:t>
            </a:r>
            <a:r>
              <a:rPr lang="hr-HR" dirty="0"/>
              <a:t> dobiva ekstenziju .</a:t>
            </a:r>
            <a:r>
              <a:rPr lang="hr-HR" b="1" dirty="0" err="1"/>
              <a:t>wmv</a:t>
            </a:r>
            <a:r>
              <a:rPr lang="hr-HR"/>
              <a:t>.</a:t>
            </a:r>
          </a:p>
          <a:p>
            <a:pPr marL="0" indent="0">
              <a:buNone/>
            </a:pP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532777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469</Words>
  <Application>Microsoft Office PowerPoint</Application>
  <PresentationFormat>Široki zaslon</PresentationFormat>
  <Paragraphs>35</Paragraphs>
  <Slides>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sustava Office</vt:lpstr>
      <vt:lpstr>Multimedija</vt:lpstr>
      <vt:lpstr>Snimanje audio zapisa</vt:lpstr>
      <vt:lpstr>Snimanje audio zapisa</vt:lpstr>
      <vt:lpstr>Oblikovanje audio zapisa</vt:lpstr>
      <vt:lpstr>Montaža videozapisa</vt:lpstr>
      <vt:lpstr>Obrada videozapisa u vremenu</vt:lpstr>
      <vt:lpstr>Umetanje datoteka u videozapis</vt:lpstr>
      <vt:lpstr>Završna obrada i pohrana videouratka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Multimedija</dc:title>
  <dc:creator>Tomislav Pandurić</dc:creator>
  <cp:lastModifiedBy>Tomislav Pandurić</cp:lastModifiedBy>
  <cp:revision>1</cp:revision>
  <dcterms:created xsi:type="dcterms:W3CDTF">2017-03-20T06:28:53Z</dcterms:created>
  <dcterms:modified xsi:type="dcterms:W3CDTF">2017-03-20T06:29:40Z</dcterms:modified>
</cp:coreProperties>
</file>